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CF6FE4-EE58-4E17-83EE-69225656CAE6}" v="2" dt="2021-04-20T10:19:49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emko" userId="S::ddemko@gympos.sk::a529faf0-697c-40cf-9072-9223266fdf4c" providerId="AD" clId="Web-{99CF6FE4-EE58-4E17-83EE-69225656CAE6}"/>
    <pc:docChg chg="modSld">
      <pc:chgData name="Daniel Demko" userId="S::ddemko@gympos.sk::a529faf0-697c-40cf-9072-9223266fdf4c" providerId="AD" clId="Web-{99CF6FE4-EE58-4E17-83EE-69225656CAE6}" dt="2021-04-20T10:19:49.428" v="1" actId="1076"/>
      <pc:docMkLst>
        <pc:docMk/>
      </pc:docMkLst>
      <pc:sldChg chg="modSp">
        <pc:chgData name="Daniel Demko" userId="S::ddemko@gympos.sk::a529faf0-697c-40cf-9072-9223266fdf4c" providerId="AD" clId="Web-{99CF6FE4-EE58-4E17-83EE-69225656CAE6}" dt="2021-04-20T10:19:49.428" v="1" actId="1076"/>
        <pc:sldMkLst>
          <pc:docMk/>
          <pc:sldMk cId="1935108177" sldId="266"/>
        </pc:sldMkLst>
        <pc:picChg chg="mod">
          <ac:chgData name="Daniel Demko" userId="S::ddemko@gympos.sk::a529faf0-697c-40cf-9072-9223266fdf4c" providerId="AD" clId="Web-{99CF6FE4-EE58-4E17-83EE-69225656CAE6}" dt="2021-04-20T10:19:49.428" v="1" actId="1076"/>
          <ac:picMkLst>
            <pc:docMk/>
            <pc:sldMk cId="1935108177" sldId="266"/>
            <ac:picMk id="1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Upravte štýl predlohy podnadpisov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1467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998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1878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6469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5547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84203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727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0605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9610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4034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6512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D8511-17BD-4D40-95F6-71E118F690DA}" type="datetimeFigureOut">
              <a:rPr lang="sk-SK" smtClean="0"/>
              <a:t>20.4.2021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B7FA1-4589-4472-ADCF-D4A1A979CC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8253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Stavovce - </a:t>
            </a:r>
            <a:r>
              <a:rPr lang="sk-SK" dirty="0" err="1"/>
              <a:t>poznávačka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9177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8185"/>
          </a:xfrm>
        </p:spPr>
        <p:txBody>
          <a:bodyPr>
            <a:normAutofit fontScale="90000"/>
          </a:bodyPr>
          <a:lstStyle/>
          <a:p>
            <a:r>
              <a:rPr lang="sk-SK" dirty="0"/>
              <a:t>Cicavce</a:t>
            </a:r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6" y="618186"/>
            <a:ext cx="2281372" cy="1585936"/>
          </a:xfrm>
          <a:prstGeom prst="rect">
            <a:avLst/>
          </a:prstGeom>
        </p:spPr>
      </p:pic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46" y="613863"/>
            <a:ext cx="2934027" cy="1590259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17" y="615820"/>
            <a:ext cx="1860583" cy="1588302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0041" y="613863"/>
            <a:ext cx="2378906" cy="1585937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56" y="2617584"/>
            <a:ext cx="1985845" cy="1590259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734" y="2617583"/>
            <a:ext cx="2381548" cy="1590259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473" y="2616635"/>
            <a:ext cx="2384948" cy="1591207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0612" y="2616635"/>
            <a:ext cx="2390689" cy="1590259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221" y="4619406"/>
            <a:ext cx="1450952" cy="1785787"/>
          </a:xfrm>
          <a:prstGeom prst="rect">
            <a:avLst/>
          </a:prstGeom>
        </p:spPr>
      </p:pic>
      <p:pic>
        <p:nvPicPr>
          <p:cNvPr id="12" name="Obrázok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0173" y="4619406"/>
            <a:ext cx="1753639" cy="1785789"/>
          </a:xfrm>
          <a:prstGeom prst="rect">
            <a:avLst/>
          </a:prstGeom>
        </p:spPr>
      </p:pic>
      <p:pic>
        <p:nvPicPr>
          <p:cNvPr id="14" name="Obrázok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0353" y="4619406"/>
            <a:ext cx="1524247" cy="1781587"/>
          </a:xfrm>
          <a:prstGeom prst="rect">
            <a:avLst/>
          </a:prstGeom>
        </p:spPr>
      </p:pic>
      <p:pic>
        <p:nvPicPr>
          <p:cNvPr id="15" name="Obrázok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0176" y="4619407"/>
            <a:ext cx="2605483" cy="1781587"/>
          </a:xfrm>
          <a:prstGeom prst="rect">
            <a:avLst/>
          </a:prstGeom>
        </p:spPr>
      </p:pic>
      <p:sp>
        <p:nvSpPr>
          <p:cNvPr id="16" name="BlokTextu 15"/>
          <p:cNvSpPr txBox="1"/>
          <p:nvPr/>
        </p:nvSpPr>
        <p:spPr>
          <a:xfrm>
            <a:off x="402702" y="2249464"/>
            <a:ext cx="17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tapír indický</a:t>
            </a:r>
          </a:p>
        </p:txBody>
      </p:sp>
      <p:sp>
        <p:nvSpPr>
          <p:cNvPr id="17" name="BlokTextu 16"/>
          <p:cNvSpPr txBox="1"/>
          <p:nvPr/>
        </p:nvSpPr>
        <p:spPr>
          <a:xfrm>
            <a:off x="3291611" y="2243546"/>
            <a:ext cx="263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nosorožec </a:t>
            </a:r>
            <a:r>
              <a:rPr lang="sk-SK" dirty="0" err="1"/>
              <a:t>ostrorohý</a:t>
            </a:r>
            <a:r>
              <a:rPr lang="sk-SK" dirty="0"/>
              <a:t>/</a:t>
            </a:r>
            <a:r>
              <a:rPr lang="sk-SK" dirty="0" err="1"/>
              <a:t>nosý</a:t>
            </a:r>
            <a:endParaRPr lang="sk-SK" dirty="0"/>
          </a:p>
        </p:txBody>
      </p:sp>
      <p:sp>
        <p:nvSpPr>
          <p:cNvPr id="18" name="BlokTextu 17"/>
          <p:cNvSpPr txBox="1"/>
          <p:nvPr/>
        </p:nvSpPr>
        <p:spPr>
          <a:xfrm>
            <a:off x="7009607" y="2243546"/>
            <a:ext cx="136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jeleň lesný</a:t>
            </a:r>
          </a:p>
        </p:txBody>
      </p:sp>
      <p:sp>
        <p:nvSpPr>
          <p:cNvPr id="19" name="BlokTextu 18"/>
          <p:cNvSpPr txBox="1"/>
          <p:nvPr/>
        </p:nvSpPr>
        <p:spPr>
          <a:xfrm>
            <a:off x="9446121" y="2249464"/>
            <a:ext cx="17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srnec lesný</a:t>
            </a:r>
          </a:p>
        </p:txBody>
      </p:sp>
      <p:sp>
        <p:nvSpPr>
          <p:cNvPr id="20" name="BlokTextu 19"/>
          <p:cNvSpPr txBox="1"/>
          <p:nvPr/>
        </p:nvSpPr>
        <p:spPr>
          <a:xfrm>
            <a:off x="254938" y="4250072"/>
            <a:ext cx="17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daniel škvrnitý</a:t>
            </a:r>
          </a:p>
        </p:txBody>
      </p:sp>
      <p:sp>
        <p:nvSpPr>
          <p:cNvPr id="21" name="BlokTextu 20"/>
          <p:cNvSpPr txBox="1"/>
          <p:nvPr/>
        </p:nvSpPr>
        <p:spPr>
          <a:xfrm>
            <a:off x="3393531" y="4242987"/>
            <a:ext cx="17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muflón hôrny</a:t>
            </a:r>
          </a:p>
        </p:txBody>
      </p:sp>
      <p:sp>
        <p:nvSpPr>
          <p:cNvPr id="22" name="BlokTextu 21"/>
          <p:cNvSpPr txBox="1"/>
          <p:nvPr/>
        </p:nvSpPr>
        <p:spPr>
          <a:xfrm>
            <a:off x="6380307" y="4242987"/>
            <a:ext cx="17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sob polárny</a:t>
            </a:r>
          </a:p>
        </p:txBody>
      </p:sp>
      <p:sp>
        <p:nvSpPr>
          <p:cNvPr id="23" name="BlokTextu 22"/>
          <p:cNvSpPr txBox="1"/>
          <p:nvPr/>
        </p:nvSpPr>
        <p:spPr>
          <a:xfrm>
            <a:off x="9570772" y="4204733"/>
            <a:ext cx="17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zubor európsky</a:t>
            </a:r>
          </a:p>
        </p:txBody>
      </p:sp>
      <p:sp>
        <p:nvSpPr>
          <p:cNvPr id="24" name="BlokTextu 23"/>
          <p:cNvSpPr txBox="1"/>
          <p:nvPr/>
        </p:nvSpPr>
        <p:spPr>
          <a:xfrm>
            <a:off x="638579" y="6438460"/>
            <a:ext cx="265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ťava jednohrbá, dvojhrbá</a:t>
            </a:r>
          </a:p>
        </p:txBody>
      </p:sp>
      <p:sp>
        <p:nvSpPr>
          <p:cNvPr id="25" name="BlokTextu 24"/>
          <p:cNvSpPr txBox="1"/>
          <p:nvPr/>
        </p:nvSpPr>
        <p:spPr>
          <a:xfrm>
            <a:off x="4548642" y="6438460"/>
            <a:ext cx="17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zebra stepná</a:t>
            </a:r>
          </a:p>
        </p:txBody>
      </p:sp>
      <p:pic>
        <p:nvPicPr>
          <p:cNvPr id="26" name="Obrázok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7173" y="4619404"/>
            <a:ext cx="2679081" cy="1781589"/>
          </a:xfrm>
          <a:prstGeom prst="rect">
            <a:avLst/>
          </a:prstGeom>
        </p:spPr>
      </p:pic>
      <p:sp>
        <p:nvSpPr>
          <p:cNvPr id="29" name="BlokTextu 28"/>
          <p:cNvSpPr txBox="1"/>
          <p:nvPr/>
        </p:nvSpPr>
        <p:spPr>
          <a:xfrm>
            <a:off x="7035366" y="6488668"/>
            <a:ext cx="161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žirafa škvrnitá</a:t>
            </a:r>
          </a:p>
        </p:txBody>
      </p:sp>
      <p:sp>
        <p:nvSpPr>
          <p:cNvPr id="30" name="BlokTextu 29"/>
          <p:cNvSpPr txBox="1"/>
          <p:nvPr/>
        </p:nvSpPr>
        <p:spPr>
          <a:xfrm>
            <a:off x="9763154" y="6446336"/>
            <a:ext cx="17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antilopa skákavá</a:t>
            </a:r>
          </a:p>
        </p:txBody>
      </p:sp>
    </p:spTree>
    <p:extLst>
      <p:ext uri="{BB962C8B-B14F-4D97-AF65-F5344CB8AC3E}">
        <p14:creationId xmlns:p14="http://schemas.microsoft.com/office/powerpoint/2010/main" val="393049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1521"/>
          </a:xfrm>
        </p:spPr>
        <p:txBody>
          <a:bodyPr/>
          <a:lstStyle/>
          <a:p>
            <a:r>
              <a:rPr lang="sk-SK" dirty="0"/>
              <a:t>Cicavce</a:t>
            </a:r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2" y="901521"/>
            <a:ext cx="3041863" cy="1596979"/>
          </a:xfrm>
          <a:prstGeom prst="rect">
            <a:avLst/>
          </a:prstGeom>
        </p:spPr>
      </p:pic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639" y="901521"/>
            <a:ext cx="2129305" cy="1596979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37" y="901521"/>
            <a:ext cx="2762343" cy="1596979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790" y="901522"/>
            <a:ext cx="2753409" cy="1596978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" y="2901522"/>
            <a:ext cx="2057963" cy="1596979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197" y="2901521"/>
            <a:ext cx="2395469" cy="1596979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 rotWithShape="1">
          <a:blip r:embed="rId8"/>
          <a:srcRect r="28456"/>
          <a:stretch/>
        </p:blipFill>
        <p:spPr>
          <a:xfrm>
            <a:off x="4847364" y="2901521"/>
            <a:ext cx="1755950" cy="1596979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188" y="2901520"/>
            <a:ext cx="2687224" cy="1596979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 rotWithShape="1">
          <a:blip r:embed="rId10"/>
          <a:srcRect l="15067"/>
          <a:stretch/>
        </p:blipFill>
        <p:spPr>
          <a:xfrm>
            <a:off x="9662286" y="2901519"/>
            <a:ext cx="2413440" cy="1596980"/>
          </a:xfrm>
          <a:prstGeom prst="rect">
            <a:avLst/>
          </a:prstGeom>
        </p:spPr>
      </p:pic>
      <p:pic>
        <p:nvPicPr>
          <p:cNvPr id="13" name="Obrázok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871" y="4901524"/>
            <a:ext cx="2393759" cy="1596979"/>
          </a:xfrm>
          <a:prstGeom prst="rect">
            <a:avLst/>
          </a:prstGeom>
        </p:spPr>
      </p:pic>
      <p:pic>
        <p:nvPicPr>
          <p:cNvPr id="14" name="Obrázok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9188" y="4901524"/>
            <a:ext cx="1814749" cy="1596979"/>
          </a:xfrm>
          <a:prstGeom prst="rect">
            <a:avLst/>
          </a:prstGeom>
        </p:spPr>
      </p:pic>
      <p:pic>
        <p:nvPicPr>
          <p:cNvPr id="15" name="Obrázok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4495" y="4901524"/>
            <a:ext cx="2129305" cy="1596979"/>
          </a:xfrm>
          <a:prstGeom prst="rect">
            <a:avLst/>
          </a:prstGeom>
        </p:spPr>
      </p:pic>
      <p:pic>
        <p:nvPicPr>
          <p:cNvPr id="16" name="Obrázok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414" y="4901521"/>
            <a:ext cx="2340899" cy="1596979"/>
          </a:xfrm>
          <a:prstGeom prst="rect">
            <a:avLst/>
          </a:prstGeom>
        </p:spPr>
      </p:pic>
      <p:sp>
        <p:nvSpPr>
          <p:cNvPr id="17" name="BlokTextu 16"/>
          <p:cNvSpPr txBox="1"/>
          <p:nvPr/>
        </p:nvSpPr>
        <p:spPr>
          <a:xfrm>
            <a:off x="619407" y="2515340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vráskavec</a:t>
            </a:r>
            <a:r>
              <a:rPr lang="sk-SK" dirty="0"/>
              <a:t> obrovský</a:t>
            </a:r>
          </a:p>
        </p:txBody>
      </p:sp>
      <p:sp>
        <p:nvSpPr>
          <p:cNvPr id="18" name="BlokTextu 17"/>
          <p:cNvSpPr txBox="1"/>
          <p:nvPr/>
        </p:nvSpPr>
        <p:spPr>
          <a:xfrm>
            <a:off x="3775497" y="2498493"/>
            <a:ext cx="160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kosatka</a:t>
            </a:r>
            <a:r>
              <a:rPr lang="sk-SK" dirty="0"/>
              <a:t> dravá</a:t>
            </a:r>
          </a:p>
        </p:txBody>
      </p:sp>
      <p:sp>
        <p:nvSpPr>
          <p:cNvPr id="19" name="BlokTextu 18"/>
          <p:cNvSpPr txBox="1"/>
          <p:nvPr/>
        </p:nvSpPr>
        <p:spPr>
          <a:xfrm>
            <a:off x="6333054" y="2515340"/>
            <a:ext cx="190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veľryba grónska</a:t>
            </a:r>
          </a:p>
        </p:txBody>
      </p:sp>
      <p:sp>
        <p:nvSpPr>
          <p:cNvPr id="20" name="BlokTextu 19"/>
          <p:cNvSpPr txBox="1"/>
          <p:nvPr/>
        </p:nvSpPr>
        <p:spPr>
          <a:xfrm>
            <a:off x="9512442" y="2498493"/>
            <a:ext cx="162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delfín skákavý</a:t>
            </a:r>
          </a:p>
        </p:txBody>
      </p:sp>
      <p:sp>
        <p:nvSpPr>
          <p:cNvPr id="21" name="BlokTextu 20"/>
          <p:cNvSpPr txBox="1"/>
          <p:nvPr/>
        </p:nvSpPr>
        <p:spPr>
          <a:xfrm>
            <a:off x="450367" y="4498499"/>
            <a:ext cx="11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jež tmavý</a:t>
            </a:r>
          </a:p>
        </p:txBody>
      </p:sp>
      <p:sp>
        <p:nvSpPr>
          <p:cNvPr id="22" name="BlokTextu 21"/>
          <p:cNvSpPr txBox="1"/>
          <p:nvPr/>
        </p:nvSpPr>
        <p:spPr>
          <a:xfrm>
            <a:off x="2684094" y="4498499"/>
            <a:ext cx="152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krt podzemný</a:t>
            </a:r>
          </a:p>
        </p:txBody>
      </p:sp>
      <p:sp>
        <p:nvSpPr>
          <p:cNvPr id="23" name="BlokTextu 22"/>
          <p:cNvSpPr txBox="1"/>
          <p:nvPr/>
        </p:nvSpPr>
        <p:spPr>
          <a:xfrm>
            <a:off x="4876363" y="4498499"/>
            <a:ext cx="16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netopier veľký</a:t>
            </a:r>
          </a:p>
        </p:txBody>
      </p:sp>
      <p:sp>
        <p:nvSpPr>
          <p:cNvPr id="24" name="BlokTextu 23"/>
          <p:cNvSpPr txBox="1"/>
          <p:nvPr/>
        </p:nvSpPr>
        <p:spPr>
          <a:xfrm>
            <a:off x="7164803" y="4498499"/>
            <a:ext cx="190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vtákopysk divný</a:t>
            </a:r>
          </a:p>
        </p:txBody>
      </p:sp>
      <p:sp>
        <p:nvSpPr>
          <p:cNvPr id="25" name="BlokTextu 24"/>
          <p:cNvSpPr txBox="1"/>
          <p:nvPr/>
        </p:nvSpPr>
        <p:spPr>
          <a:xfrm>
            <a:off x="9911496" y="4492437"/>
            <a:ext cx="191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ježura austrálska</a:t>
            </a:r>
          </a:p>
        </p:txBody>
      </p:sp>
      <p:sp>
        <p:nvSpPr>
          <p:cNvPr id="26" name="BlokTextu 25"/>
          <p:cNvSpPr txBox="1"/>
          <p:nvPr/>
        </p:nvSpPr>
        <p:spPr>
          <a:xfrm>
            <a:off x="1087665" y="6488668"/>
            <a:ext cx="179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kengura červená</a:t>
            </a:r>
          </a:p>
        </p:txBody>
      </p:sp>
      <p:sp>
        <p:nvSpPr>
          <p:cNvPr id="27" name="BlokTextu 26"/>
          <p:cNvSpPr txBox="1"/>
          <p:nvPr/>
        </p:nvSpPr>
        <p:spPr>
          <a:xfrm>
            <a:off x="3881192" y="6488668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orangutan </a:t>
            </a:r>
            <a:r>
              <a:rPr lang="sk-SK" dirty="0" err="1"/>
              <a:t>bornejský</a:t>
            </a:r>
            <a:endParaRPr lang="sk-SK" dirty="0"/>
          </a:p>
        </p:txBody>
      </p:sp>
      <p:sp>
        <p:nvSpPr>
          <p:cNvPr id="28" name="BlokTextu 27"/>
          <p:cNvSpPr txBox="1"/>
          <p:nvPr/>
        </p:nvSpPr>
        <p:spPr>
          <a:xfrm>
            <a:off x="6883249" y="6488668"/>
            <a:ext cx="16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gorila nížinná</a:t>
            </a:r>
          </a:p>
        </p:txBody>
      </p:sp>
      <p:sp>
        <p:nvSpPr>
          <p:cNvPr id="29" name="BlokTextu 28"/>
          <p:cNvSpPr txBox="1"/>
          <p:nvPr/>
        </p:nvSpPr>
        <p:spPr>
          <a:xfrm>
            <a:off x="9368468" y="6488668"/>
            <a:ext cx="191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šimpanz učenlivý</a:t>
            </a:r>
          </a:p>
        </p:txBody>
      </p:sp>
    </p:spTree>
    <p:extLst>
      <p:ext uri="{BB962C8B-B14F-4D97-AF65-F5344CB8AC3E}">
        <p14:creationId xmlns:p14="http://schemas.microsoft.com/office/powerpoint/2010/main" val="193510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Drsnokožce</a:t>
            </a:r>
            <a:endParaRPr lang="sk-SK" dirty="0"/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58" y="1549489"/>
            <a:ext cx="2544650" cy="1908488"/>
          </a:xfrm>
          <a:prstGeom prst="rect">
            <a:avLst/>
          </a:prstGeom>
        </p:spPr>
      </p:pic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50" y="1549489"/>
            <a:ext cx="2853094" cy="1908488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986" y="1549489"/>
            <a:ext cx="2901905" cy="1914495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483" y="4215416"/>
            <a:ext cx="2678579" cy="1908488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745" y="4215416"/>
            <a:ext cx="2862732" cy="1908488"/>
          </a:xfrm>
          <a:prstGeom prst="rect">
            <a:avLst/>
          </a:prstGeom>
        </p:spPr>
      </p:pic>
      <p:sp>
        <p:nvSpPr>
          <p:cNvPr id="8" name="BlokTextu 7"/>
          <p:cNvSpPr txBox="1"/>
          <p:nvPr/>
        </p:nvSpPr>
        <p:spPr>
          <a:xfrm>
            <a:off x="682580" y="3631842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žralok modrý</a:t>
            </a:r>
          </a:p>
        </p:txBody>
      </p:sp>
      <p:sp>
        <p:nvSpPr>
          <p:cNvPr id="9" name="BlokTextu 8"/>
          <p:cNvSpPr txBox="1"/>
          <p:nvPr/>
        </p:nvSpPr>
        <p:spPr>
          <a:xfrm>
            <a:off x="3650298" y="3584416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žralok </a:t>
            </a:r>
            <a:r>
              <a:rPr lang="sk-SK" dirty="0" err="1"/>
              <a:t>kladivohlavý</a:t>
            </a:r>
            <a:endParaRPr lang="sk-SK" dirty="0"/>
          </a:p>
        </p:txBody>
      </p:sp>
      <p:sp>
        <p:nvSpPr>
          <p:cNvPr id="10" name="BlokTextu 9"/>
          <p:cNvSpPr txBox="1"/>
          <p:nvPr/>
        </p:nvSpPr>
        <p:spPr>
          <a:xfrm>
            <a:off x="6806839" y="3530584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žralok tigrí</a:t>
            </a:r>
          </a:p>
        </p:txBody>
      </p:sp>
      <p:sp>
        <p:nvSpPr>
          <p:cNvPr id="11" name="BlokTextu 10"/>
          <p:cNvSpPr txBox="1"/>
          <p:nvPr/>
        </p:nvSpPr>
        <p:spPr>
          <a:xfrm>
            <a:off x="2011673" y="6293810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torpédo mramorované</a:t>
            </a:r>
          </a:p>
        </p:txBody>
      </p:sp>
      <p:sp>
        <p:nvSpPr>
          <p:cNvPr id="12" name="BlokTextu 11"/>
          <p:cNvSpPr txBox="1"/>
          <p:nvPr/>
        </p:nvSpPr>
        <p:spPr>
          <a:xfrm>
            <a:off x="5249012" y="6293810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manta</a:t>
            </a:r>
            <a:r>
              <a:rPr lang="sk-SK" dirty="0"/>
              <a:t> veľká</a:t>
            </a:r>
          </a:p>
        </p:txBody>
      </p:sp>
    </p:spTree>
    <p:extLst>
      <p:ext uri="{BB962C8B-B14F-4D97-AF65-F5344CB8AC3E}">
        <p14:creationId xmlns:p14="http://schemas.microsoft.com/office/powerpoint/2010/main" val="393762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Ryby</a:t>
            </a:r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6" y="1843557"/>
            <a:ext cx="2547200" cy="1698133"/>
          </a:xfrm>
          <a:prstGeom prst="rect">
            <a:avLst/>
          </a:prstGeom>
        </p:spPr>
      </p:pic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28" y="1848140"/>
            <a:ext cx="2393463" cy="1693550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963" y="1843557"/>
            <a:ext cx="3400303" cy="1698353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838" y="1843557"/>
            <a:ext cx="2159582" cy="1698133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56" y="4345462"/>
            <a:ext cx="3775387" cy="1694729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805" y="4346426"/>
            <a:ext cx="2359172" cy="1693765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8239" y="4257821"/>
            <a:ext cx="2378165" cy="1870010"/>
          </a:xfrm>
          <a:prstGeom prst="rect">
            <a:avLst/>
          </a:prstGeom>
        </p:spPr>
      </p:pic>
      <p:sp>
        <p:nvSpPr>
          <p:cNvPr id="10" name="BlokTextu 9"/>
          <p:cNvSpPr txBox="1"/>
          <p:nvPr/>
        </p:nvSpPr>
        <p:spPr>
          <a:xfrm>
            <a:off x="537156" y="3773510"/>
            <a:ext cx="25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jeseter malý</a:t>
            </a:r>
          </a:p>
        </p:txBody>
      </p:sp>
      <p:sp>
        <p:nvSpPr>
          <p:cNvPr id="11" name="BlokTextu 10"/>
          <p:cNvSpPr txBox="1"/>
          <p:nvPr/>
        </p:nvSpPr>
        <p:spPr>
          <a:xfrm>
            <a:off x="3265059" y="3767865"/>
            <a:ext cx="25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pstruh potočný</a:t>
            </a:r>
          </a:p>
        </p:txBody>
      </p:sp>
      <p:sp>
        <p:nvSpPr>
          <p:cNvPr id="12" name="BlokTextu 11"/>
          <p:cNvSpPr txBox="1"/>
          <p:nvPr/>
        </p:nvSpPr>
        <p:spPr>
          <a:xfrm>
            <a:off x="6419514" y="3773949"/>
            <a:ext cx="25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šťuka severná</a:t>
            </a:r>
          </a:p>
        </p:txBody>
      </p:sp>
      <p:sp>
        <p:nvSpPr>
          <p:cNvPr id="13" name="BlokTextu 12"/>
          <p:cNvSpPr txBox="1"/>
          <p:nvPr/>
        </p:nvSpPr>
        <p:spPr>
          <a:xfrm>
            <a:off x="9457029" y="3767865"/>
            <a:ext cx="25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kapor obyčajný</a:t>
            </a:r>
          </a:p>
        </p:txBody>
      </p:sp>
      <p:sp>
        <p:nvSpPr>
          <p:cNvPr id="14" name="BlokTextu 13"/>
          <p:cNvSpPr txBox="1"/>
          <p:nvPr/>
        </p:nvSpPr>
        <p:spPr>
          <a:xfrm>
            <a:off x="1151249" y="6280165"/>
            <a:ext cx="25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sumec západný</a:t>
            </a:r>
          </a:p>
        </p:txBody>
      </p:sp>
      <p:sp>
        <p:nvSpPr>
          <p:cNvPr id="15" name="BlokTextu 14"/>
          <p:cNvSpPr txBox="1"/>
          <p:nvPr/>
        </p:nvSpPr>
        <p:spPr>
          <a:xfrm>
            <a:off x="4461791" y="6260539"/>
            <a:ext cx="25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ostriež zelenkastý</a:t>
            </a:r>
          </a:p>
        </p:txBody>
      </p:sp>
      <p:sp>
        <p:nvSpPr>
          <p:cNvPr id="16" name="BlokTextu 15"/>
          <p:cNvSpPr txBox="1"/>
          <p:nvPr/>
        </p:nvSpPr>
        <p:spPr>
          <a:xfrm>
            <a:off x="7078141" y="6280165"/>
            <a:ext cx="25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úhor európsky</a:t>
            </a:r>
          </a:p>
        </p:txBody>
      </p:sp>
    </p:spTree>
    <p:extLst>
      <p:ext uri="{BB962C8B-B14F-4D97-AF65-F5344CB8AC3E}">
        <p14:creationId xmlns:p14="http://schemas.microsoft.com/office/powerpoint/2010/main" val="292579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Obojživelníky</a:t>
            </a:r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1" y="1690688"/>
            <a:ext cx="2695575" cy="1695450"/>
          </a:xfrm>
          <a:prstGeom prst="rect">
            <a:avLst/>
          </a:prstGeom>
        </p:spPr>
      </p:pic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599" y="1689526"/>
            <a:ext cx="3049736" cy="1697686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328" y="1689526"/>
            <a:ext cx="1556484" cy="1696568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296" y="1689614"/>
            <a:ext cx="2373914" cy="1696480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812" y="1689526"/>
            <a:ext cx="1663302" cy="1696568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" y="4329696"/>
            <a:ext cx="2035880" cy="1696567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6610" y="4325000"/>
            <a:ext cx="2551894" cy="1701263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9219" y="4334302"/>
            <a:ext cx="2255948" cy="1691961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5882" y="4334302"/>
            <a:ext cx="2129297" cy="1696569"/>
          </a:xfrm>
          <a:prstGeom prst="rect">
            <a:avLst/>
          </a:prstGeom>
        </p:spPr>
      </p:pic>
      <p:pic>
        <p:nvPicPr>
          <p:cNvPr id="12" name="Obrázok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5894" y="4334302"/>
            <a:ext cx="2252846" cy="1702776"/>
          </a:xfrm>
          <a:prstGeom prst="rect">
            <a:avLst/>
          </a:prstGeom>
        </p:spPr>
      </p:pic>
      <p:sp>
        <p:nvSpPr>
          <p:cNvPr id="13" name="BlokTextu 12"/>
          <p:cNvSpPr txBox="1"/>
          <p:nvPr/>
        </p:nvSpPr>
        <p:spPr>
          <a:xfrm>
            <a:off x="622477" y="3533481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salamandra škvrnitá</a:t>
            </a:r>
          </a:p>
        </p:txBody>
      </p:sp>
      <p:sp>
        <p:nvSpPr>
          <p:cNvPr id="14" name="BlokTextu 13"/>
          <p:cNvSpPr txBox="1"/>
          <p:nvPr/>
        </p:nvSpPr>
        <p:spPr>
          <a:xfrm>
            <a:off x="3763126" y="3533481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mlok bodkovaný</a:t>
            </a:r>
          </a:p>
        </p:txBody>
      </p:sp>
      <p:sp>
        <p:nvSpPr>
          <p:cNvPr id="15" name="BlokTextu 14"/>
          <p:cNvSpPr txBox="1"/>
          <p:nvPr/>
        </p:nvSpPr>
        <p:spPr>
          <a:xfrm>
            <a:off x="7431110" y="3533481"/>
            <a:ext cx="39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kunka</a:t>
            </a:r>
            <a:r>
              <a:rPr lang="sk-SK" dirty="0"/>
              <a:t> </a:t>
            </a:r>
            <a:r>
              <a:rPr lang="sk-SK" dirty="0" err="1"/>
              <a:t>žltobruchá</a:t>
            </a:r>
            <a:r>
              <a:rPr lang="sk-SK" dirty="0"/>
              <a:t>/</a:t>
            </a:r>
            <a:r>
              <a:rPr lang="sk-SK" dirty="0" err="1"/>
              <a:t>kunka</a:t>
            </a:r>
            <a:r>
              <a:rPr lang="sk-SK" dirty="0"/>
              <a:t> </a:t>
            </a:r>
            <a:r>
              <a:rPr lang="sk-SK" dirty="0" err="1"/>
              <a:t>červenobruchá</a:t>
            </a:r>
            <a:endParaRPr lang="sk-SK" dirty="0"/>
          </a:p>
        </p:txBody>
      </p:sp>
      <p:sp>
        <p:nvSpPr>
          <p:cNvPr id="16" name="BlokTextu 15"/>
          <p:cNvSpPr txBox="1"/>
          <p:nvPr/>
        </p:nvSpPr>
        <p:spPr>
          <a:xfrm>
            <a:off x="-105386" y="6224943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skokan zelený</a:t>
            </a:r>
          </a:p>
        </p:txBody>
      </p:sp>
      <p:sp>
        <p:nvSpPr>
          <p:cNvPr id="17" name="BlokTextu 16"/>
          <p:cNvSpPr txBox="1"/>
          <p:nvPr/>
        </p:nvSpPr>
        <p:spPr>
          <a:xfrm>
            <a:off x="2419216" y="6224943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skokan hnedý</a:t>
            </a:r>
          </a:p>
        </p:txBody>
      </p:sp>
      <p:sp>
        <p:nvSpPr>
          <p:cNvPr id="18" name="BlokTextu 17"/>
          <p:cNvSpPr txBox="1"/>
          <p:nvPr/>
        </p:nvSpPr>
        <p:spPr>
          <a:xfrm>
            <a:off x="4962659" y="6224943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rosnička zelená</a:t>
            </a:r>
          </a:p>
        </p:txBody>
      </p:sp>
      <p:sp>
        <p:nvSpPr>
          <p:cNvPr id="19" name="BlokTextu 18"/>
          <p:cNvSpPr txBox="1"/>
          <p:nvPr/>
        </p:nvSpPr>
        <p:spPr>
          <a:xfrm>
            <a:off x="7477189" y="6224943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ropucha zelená</a:t>
            </a:r>
          </a:p>
        </p:txBody>
      </p:sp>
      <p:sp>
        <p:nvSpPr>
          <p:cNvPr id="20" name="BlokTextu 19"/>
          <p:cNvSpPr txBox="1"/>
          <p:nvPr/>
        </p:nvSpPr>
        <p:spPr>
          <a:xfrm>
            <a:off x="9851409" y="6224943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ropucha bradavičnatá</a:t>
            </a:r>
          </a:p>
        </p:txBody>
      </p:sp>
    </p:spTree>
    <p:extLst>
      <p:ext uri="{BB962C8B-B14F-4D97-AF65-F5344CB8AC3E}">
        <p14:creationId xmlns:p14="http://schemas.microsoft.com/office/powerpoint/2010/main" val="193338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51079" y="0"/>
            <a:ext cx="10515600" cy="801269"/>
          </a:xfrm>
        </p:spPr>
        <p:txBody>
          <a:bodyPr/>
          <a:lstStyle/>
          <a:p>
            <a:r>
              <a:rPr lang="sk-SK" dirty="0"/>
              <a:t>Plazy</a:t>
            </a:r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2" y="801269"/>
            <a:ext cx="2137893" cy="1603420"/>
          </a:xfrm>
          <a:prstGeom prst="rect">
            <a:avLst/>
          </a:prstGeom>
        </p:spPr>
      </p:pic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96" y="801269"/>
            <a:ext cx="2137895" cy="1603421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586" y="801045"/>
            <a:ext cx="2138491" cy="1603868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976" y="800604"/>
            <a:ext cx="2399129" cy="1604751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3004" y="801628"/>
            <a:ext cx="2404592" cy="1603061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92" y="2834833"/>
            <a:ext cx="2207474" cy="1603868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6294" y="2833850"/>
            <a:ext cx="2404056" cy="1605834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2166" y="2833850"/>
            <a:ext cx="2409958" cy="1607442"/>
          </a:xfrm>
          <a:prstGeom prst="rect">
            <a:avLst/>
          </a:prstGeom>
        </p:spPr>
      </p:pic>
      <p:pic>
        <p:nvPicPr>
          <p:cNvPr id="12" name="Obrázok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6234" y="2834945"/>
            <a:ext cx="2090289" cy="1603644"/>
          </a:xfrm>
          <a:prstGeom prst="rect">
            <a:avLst/>
          </a:prstGeom>
        </p:spPr>
      </p:pic>
      <p:pic>
        <p:nvPicPr>
          <p:cNvPr id="13" name="Obrázok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0633" y="2837238"/>
            <a:ext cx="2140844" cy="1601351"/>
          </a:xfrm>
          <a:prstGeom prst="rect">
            <a:avLst/>
          </a:prstGeom>
        </p:spPr>
      </p:pic>
      <p:pic>
        <p:nvPicPr>
          <p:cNvPr id="14" name="Obrázok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868402"/>
            <a:ext cx="2566180" cy="1603863"/>
          </a:xfrm>
          <a:prstGeom prst="rect">
            <a:avLst/>
          </a:prstGeom>
        </p:spPr>
      </p:pic>
      <p:pic>
        <p:nvPicPr>
          <p:cNvPr id="15" name="Obrázok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4126" y="4868179"/>
            <a:ext cx="2433061" cy="1598869"/>
          </a:xfrm>
          <a:prstGeom prst="rect">
            <a:avLst/>
          </a:prstGeom>
        </p:spPr>
      </p:pic>
      <p:pic>
        <p:nvPicPr>
          <p:cNvPr id="16" name="Obrázok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3673" y="4872572"/>
            <a:ext cx="2391715" cy="1594476"/>
          </a:xfrm>
          <a:prstGeom prst="rect">
            <a:avLst/>
          </a:prstGeom>
        </p:spPr>
      </p:pic>
      <p:sp>
        <p:nvSpPr>
          <p:cNvPr id="18" name="BlokTextu 17"/>
          <p:cNvSpPr txBox="1"/>
          <p:nvPr/>
        </p:nvSpPr>
        <p:spPr>
          <a:xfrm>
            <a:off x="0" y="2420539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korytnačka močiarna</a:t>
            </a:r>
          </a:p>
        </p:txBody>
      </p:sp>
      <p:sp>
        <p:nvSpPr>
          <p:cNvPr id="19" name="BlokTextu 18"/>
          <p:cNvSpPr txBox="1"/>
          <p:nvPr/>
        </p:nvSpPr>
        <p:spPr>
          <a:xfrm>
            <a:off x="2211768" y="2419556"/>
            <a:ext cx="239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korytnačka písmenková</a:t>
            </a:r>
          </a:p>
        </p:txBody>
      </p:sp>
      <p:sp>
        <p:nvSpPr>
          <p:cNvPr id="20" name="BlokTextu 19"/>
          <p:cNvSpPr txBox="1"/>
          <p:nvPr/>
        </p:nvSpPr>
        <p:spPr>
          <a:xfrm>
            <a:off x="4651690" y="2415274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kareta</a:t>
            </a:r>
            <a:r>
              <a:rPr lang="sk-SK" dirty="0"/>
              <a:t> obrovská</a:t>
            </a:r>
          </a:p>
        </p:txBody>
      </p:sp>
      <p:sp>
        <p:nvSpPr>
          <p:cNvPr id="21" name="BlokTextu 20"/>
          <p:cNvSpPr txBox="1"/>
          <p:nvPr/>
        </p:nvSpPr>
        <p:spPr>
          <a:xfrm>
            <a:off x="7125399" y="2413888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korytnačka slonia</a:t>
            </a:r>
          </a:p>
        </p:txBody>
      </p:sp>
      <p:sp>
        <p:nvSpPr>
          <p:cNvPr id="22" name="BlokTextu 21"/>
          <p:cNvSpPr txBox="1"/>
          <p:nvPr/>
        </p:nvSpPr>
        <p:spPr>
          <a:xfrm>
            <a:off x="9732159" y="2413888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hatéria</a:t>
            </a:r>
            <a:r>
              <a:rPr lang="sk-SK" dirty="0"/>
              <a:t> bodkovaná</a:t>
            </a:r>
          </a:p>
        </p:txBody>
      </p:sp>
      <p:sp>
        <p:nvSpPr>
          <p:cNvPr id="23" name="BlokTextu 22"/>
          <p:cNvSpPr txBox="1"/>
          <p:nvPr/>
        </p:nvSpPr>
        <p:spPr>
          <a:xfrm>
            <a:off x="-35387" y="4468885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užovka obojková</a:t>
            </a:r>
          </a:p>
        </p:txBody>
      </p:sp>
      <p:sp>
        <p:nvSpPr>
          <p:cNvPr id="24" name="BlokTextu 23"/>
          <p:cNvSpPr txBox="1"/>
          <p:nvPr/>
        </p:nvSpPr>
        <p:spPr>
          <a:xfrm>
            <a:off x="2435181" y="4462945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vretenica severná</a:t>
            </a:r>
          </a:p>
        </p:txBody>
      </p:sp>
      <p:sp>
        <p:nvSpPr>
          <p:cNvPr id="25" name="BlokTextu 24"/>
          <p:cNvSpPr txBox="1"/>
          <p:nvPr/>
        </p:nvSpPr>
        <p:spPr>
          <a:xfrm>
            <a:off x="4984004" y="4470107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jašterica zelená</a:t>
            </a:r>
          </a:p>
        </p:txBody>
      </p:sp>
      <p:sp>
        <p:nvSpPr>
          <p:cNvPr id="26" name="BlokTextu 25"/>
          <p:cNvSpPr txBox="1"/>
          <p:nvPr/>
        </p:nvSpPr>
        <p:spPr>
          <a:xfrm>
            <a:off x="7358237" y="4466843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jašterica živorodá</a:t>
            </a:r>
          </a:p>
        </p:txBody>
      </p:sp>
      <p:sp>
        <p:nvSpPr>
          <p:cNvPr id="27" name="BlokTextu 26"/>
          <p:cNvSpPr txBox="1"/>
          <p:nvPr/>
        </p:nvSpPr>
        <p:spPr>
          <a:xfrm>
            <a:off x="9597914" y="4470107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slepúch lámavý</a:t>
            </a:r>
          </a:p>
        </p:txBody>
      </p:sp>
      <p:sp>
        <p:nvSpPr>
          <p:cNvPr id="28" name="BlokTextu 27"/>
          <p:cNvSpPr txBox="1"/>
          <p:nvPr/>
        </p:nvSpPr>
        <p:spPr>
          <a:xfrm>
            <a:off x="179949" y="6511132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krokodíl nílsky</a:t>
            </a:r>
          </a:p>
        </p:txBody>
      </p:sp>
      <p:sp>
        <p:nvSpPr>
          <p:cNvPr id="29" name="BlokTextu 28"/>
          <p:cNvSpPr txBox="1"/>
          <p:nvPr/>
        </p:nvSpPr>
        <p:spPr>
          <a:xfrm>
            <a:off x="3132025" y="6511132"/>
            <a:ext cx="241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aligátor severoamerický</a:t>
            </a:r>
          </a:p>
        </p:txBody>
      </p:sp>
      <p:sp>
        <p:nvSpPr>
          <p:cNvPr id="30" name="BlokTextu 29"/>
          <p:cNvSpPr txBox="1"/>
          <p:nvPr/>
        </p:nvSpPr>
        <p:spPr>
          <a:xfrm>
            <a:off x="6206389" y="6513699"/>
            <a:ext cx="220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gaviál indický</a:t>
            </a:r>
          </a:p>
        </p:txBody>
      </p:sp>
    </p:spTree>
    <p:extLst>
      <p:ext uri="{BB962C8B-B14F-4D97-AF65-F5344CB8AC3E}">
        <p14:creationId xmlns:p14="http://schemas.microsoft.com/office/powerpoint/2010/main" val="86947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Vtáky</a:t>
            </a:r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90108"/>
            <a:ext cx="2215166" cy="1778190"/>
          </a:xfrm>
          <a:prstGeom prst="rect">
            <a:avLst/>
          </a:prstGeom>
        </p:spPr>
      </p:pic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13" y="1689819"/>
            <a:ext cx="2666385" cy="1778479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44" y="1689819"/>
            <a:ext cx="2142745" cy="1778479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535" y="1689819"/>
            <a:ext cx="2673471" cy="1782314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8752" y="1689819"/>
            <a:ext cx="1437011" cy="1778479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17109"/>
            <a:ext cx="1931098" cy="1778479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2136" y="4321525"/>
            <a:ext cx="1182709" cy="1774063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5883" y="4317109"/>
            <a:ext cx="1333860" cy="1778479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0781" y="4317109"/>
            <a:ext cx="2546729" cy="1779771"/>
          </a:xfrm>
          <a:prstGeom prst="rect">
            <a:avLst/>
          </a:prstGeom>
        </p:spPr>
      </p:pic>
      <p:pic>
        <p:nvPicPr>
          <p:cNvPr id="12" name="Obrázok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8547" y="4317108"/>
            <a:ext cx="2824383" cy="1778479"/>
          </a:xfrm>
          <a:prstGeom prst="rect">
            <a:avLst/>
          </a:prstGeom>
        </p:spPr>
      </p:pic>
      <p:pic>
        <p:nvPicPr>
          <p:cNvPr id="13" name="Obrázok 12"/>
          <p:cNvPicPr>
            <a:picLocks noChangeAspect="1"/>
          </p:cNvPicPr>
          <p:nvPr/>
        </p:nvPicPr>
        <p:blipFill rotWithShape="1">
          <a:blip r:embed="rId12"/>
          <a:srcRect b="17598"/>
          <a:stretch/>
        </p:blipFill>
        <p:spPr>
          <a:xfrm>
            <a:off x="10723967" y="4317107"/>
            <a:ext cx="1439888" cy="1778480"/>
          </a:xfrm>
          <a:prstGeom prst="rect">
            <a:avLst/>
          </a:prstGeom>
        </p:spPr>
      </p:pic>
      <p:sp>
        <p:nvSpPr>
          <p:cNvPr id="14" name="BlokTextu 13"/>
          <p:cNvSpPr txBox="1"/>
          <p:nvPr/>
        </p:nvSpPr>
        <p:spPr>
          <a:xfrm>
            <a:off x="0" y="3632889"/>
            <a:ext cx="221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tetrov hlucháň</a:t>
            </a:r>
          </a:p>
        </p:txBody>
      </p:sp>
      <p:sp>
        <p:nvSpPr>
          <p:cNvPr id="15" name="BlokTextu 14"/>
          <p:cNvSpPr txBox="1"/>
          <p:nvPr/>
        </p:nvSpPr>
        <p:spPr>
          <a:xfrm>
            <a:off x="2623521" y="3627335"/>
            <a:ext cx="221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bažant poľovný</a:t>
            </a:r>
          </a:p>
        </p:txBody>
      </p:sp>
      <p:sp>
        <p:nvSpPr>
          <p:cNvPr id="16" name="BlokTextu 15"/>
          <p:cNvSpPr txBox="1"/>
          <p:nvPr/>
        </p:nvSpPr>
        <p:spPr>
          <a:xfrm>
            <a:off x="5156561" y="3633916"/>
            <a:ext cx="221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prepelica poľná</a:t>
            </a:r>
          </a:p>
        </p:txBody>
      </p:sp>
      <p:sp>
        <p:nvSpPr>
          <p:cNvPr id="17" name="BlokTextu 16"/>
          <p:cNvSpPr txBox="1"/>
          <p:nvPr/>
        </p:nvSpPr>
        <p:spPr>
          <a:xfrm>
            <a:off x="7801686" y="3639162"/>
            <a:ext cx="221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hrdlička záhradná</a:t>
            </a:r>
          </a:p>
        </p:txBody>
      </p:sp>
      <p:sp>
        <p:nvSpPr>
          <p:cNvPr id="18" name="BlokTextu 17"/>
          <p:cNvSpPr txBox="1"/>
          <p:nvPr/>
        </p:nvSpPr>
        <p:spPr>
          <a:xfrm>
            <a:off x="10425207" y="3627335"/>
            <a:ext cx="143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bocian biely</a:t>
            </a:r>
          </a:p>
        </p:txBody>
      </p:sp>
      <p:sp>
        <p:nvSpPr>
          <p:cNvPr id="19" name="BlokTextu 18"/>
          <p:cNvSpPr txBox="1"/>
          <p:nvPr/>
        </p:nvSpPr>
        <p:spPr>
          <a:xfrm>
            <a:off x="192816" y="6225810"/>
            <a:ext cx="154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bocian čierny</a:t>
            </a:r>
          </a:p>
        </p:txBody>
      </p:sp>
      <p:sp>
        <p:nvSpPr>
          <p:cNvPr id="20" name="BlokTextu 19"/>
          <p:cNvSpPr txBox="1"/>
          <p:nvPr/>
        </p:nvSpPr>
        <p:spPr>
          <a:xfrm>
            <a:off x="1834689" y="6225810"/>
            <a:ext cx="164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kormorán veľký</a:t>
            </a:r>
          </a:p>
        </p:txBody>
      </p:sp>
      <p:sp>
        <p:nvSpPr>
          <p:cNvPr id="21" name="BlokTextu 20"/>
          <p:cNvSpPr txBox="1"/>
          <p:nvPr/>
        </p:nvSpPr>
        <p:spPr>
          <a:xfrm>
            <a:off x="3475883" y="6231364"/>
            <a:ext cx="18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volavka popolavá</a:t>
            </a:r>
          </a:p>
        </p:txBody>
      </p:sp>
      <p:sp>
        <p:nvSpPr>
          <p:cNvPr id="22" name="BlokTextu 21"/>
          <p:cNvSpPr txBox="1"/>
          <p:nvPr/>
        </p:nvSpPr>
        <p:spPr>
          <a:xfrm>
            <a:off x="5460098" y="6225810"/>
            <a:ext cx="12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hus divá</a:t>
            </a:r>
          </a:p>
        </p:txBody>
      </p:sp>
      <p:sp>
        <p:nvSpPr>
          <p:cNvPr id="23" name="BlokTextu 22"/>
          <p:cNvSpPr txBox="1"/>
          <p:nvPr/>
        </p:nvSpPr>
        <p:spPr>
          <a:xfrm>
            <a:off x="8023154" y="6225810"/>
            <a:ext cx="221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kačica divá</a:t>
            </a:r>
          </a:p>
        </p:txBody>
      </p:sp>
      <p:sp>
        <p:nvSpPr>
          <p:cNvPr id="24" name="BlokTextu 23"/>
          <p:cNvSpPr txBox="1"/>
          <p:nvPr/>
        </p:nvSpPr>
        <p:spPr>
          <a:xfrm>
            <a:off x="10578343" y="6225810"/>
            <a:ext cx="17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labuť </a:t>
            </a:r>
            <a:r>
              <a:rPr lang="sk-SK" dirty="0" err="1"/>
              <a:t>hrdozobá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574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Vtáky</a:t>
            </a:r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1" y="1686610"/>
            <a:ext cx="2647950" cy="1768147"/>
          </a:xfrm>
          <a:prstGeom prst="rect">
            <a:avLst/>
          </a:prstGeom>
        </p:spPr>
      </p:pic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425" y="1359053"/>
            <a:ext cx="1397136" cy="2095703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405" y="1686610"/>
            <a:ext cx="1575062" cy="1764070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562" y="1359054"/>
            <a:ext cx="1396413" cy="2095703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075" y="1690688"/>
            <a:ext cx="2352093" cy="1764070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39" y="4481324"/>
            <a:ext cx="1600467" cy="1764071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444" y="4111483"/>
            <a:ext cx="1271709" cy="2091627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5683" y="4439040"/>
            <a:ext cx="2635967" cy="1764070"/>
          </a:xfrm>
          <a:prstGeom prst="rect">
            <a:avLst/>
          </a:prstGeom>
        </p:spPr>
      </p:pic>
      <p:pic>
        <p:nvPicPr>
          <p:cNvPr id="12" name="Obrázok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5180" y="4111482"/>
            <a:ext cx="1395934" cy="2091627"/>
          </a:xfrm>
          <a:prstGeom prst="rect">
            <a:avLst/>
          </a:prstGeom>
        </p:spPr>
      </p:pic>
      <p:pic>
        <p:nvPicPr>
          <p:cNvPr id="13" name="Obrázok 12"/>
          <p:cNvPicPr>
            <a:picLocks noChangeAspect="1"/>
          </p:cNvPicPr>
          <p:nvPr/>
        </p:nvPicPr>
        <p:blipFill rotWithShape="1">
          <a:blip r:embed="rId11"/>
          <a:srcRect l="11772" r="31703"/>
          <a:stretch/>
        </p:blipFill>
        <p:spPr>
          <a:xfrm>
            <a:off x="8648568" y="4439039"/>
            <a:ext cx="1519707" cy="1764070"/>
          </a:xfrm>
          <a:prstGeom prst="rect">
            <a:avLst/>
          </a:prstGeom>
        </p:spPr>
      </p:pic>
      <p:pic>
        <p:nvPicPr>
          <p:cNvPr id="14" name="Obrázok 13"/>
          <p:cNvPicPr>
            <a:picLocks noChangeAspect="1"/>
          </p:cNvPicPr>
          <p:nvPr/>
        </p:nvPicPr>
        <p:blipFill rotWithShape="1">
          <a:blip r:embed="rId12"/>
          <a:srcRect l="28990"/>
          <a:stretch/>
        </p:blipFill>
        <p:spPr>
          <a:xfrm>
            <a:off x="10168275" y="4439039"/>
            <a:ext cx="1669961" cy="1763801"/>
          </a:xfrm>
          <a:prstGeom prst="rect">
            <a:avLst/>
          </a:prstGeom>
        </p:spPr>
      </p:pic>
      <p:sp>
        <p:nvSpPr>
          <p:cNvPr id="15" name="BlokTextu 14"/>
          <p:cNvSpPr txBox="1"/>
          <p:nvPr/>
        </p:nvSpPr>
        <p:spPr>
          <a:xfrm>
            <a:off x="754484" y="3598708"/>
            <a:ext cx="218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orol skalný</a:t>
            </a:r>
          </a:p>
        </p:txBody>
      </p:sp>
      <p:sp>
        <p:nvSpPr>
          <p:cNvPr id="16" name="BlokTextu 15"/>
          <p:cNvSpPr txBox="1"/>
          <p:nvPr/>
        </p:nvSpPr>
        <p:spPr>
          <a:xfrm>
            <a:off x="3663973" y="3598453"/>
            <a:ext cx="141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jastrab lesný</a:t>
            </a:r>
          </a:p>
        </p:txBody>
      </p:sp>
      <p:sp>
        <p:nvSpPr>
          <p:cNvPr id="17" name="BlokTextu 16"/>
          <p:cNvSpPr txBox="1"/>
          <p:nvPr/>
        </p:nvSpPr>
        <p:spPr>
          <a:xfrm>
            <a:off x="5264814" y="3598453"/>
            <a:ext cx="218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plamienka driemavá</a:t>
            </a:r>
          </a:p>
        </p:txBody>
      </p:sp>
      <p:sp>
        <p:nvSpPr>
          <p:cNvPr id="18" name="BlokTextu 17"/>
          <p:cNvSpPr txBox="1"/>
          <p:nvPr/>
        </p:nvSpPr>
        <p:spPr>
          <a:xfrm>
            <a:off x="7464853" y="3603700"/>
            <a:ext cx="15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myšiarka</a:t>
            </a:r>
            <a:r>
              <a:rPr lang="sk-SK" dirty="0"/>
              <a:t> ušatá</a:t>
            </a:r>
          </a:p>
        </p:txBody>
      </p:sp>
      <p:sp>
        <p:nvSpPr>
          <p:cNvPr id="19" name="BlokTextu 18"/>
          <p:cNvSpPr txBox="1"/>
          <p:nvPr/>
        </p:nvSpPr>
        <p:spPr>
          <a:xfrm>
            <a:off x="9458999" y="3598453"/>
            <a:ext cx="218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rybárik riečny</a:t>
            </a:r>
          </a:p>
        </p:txBody>
      </p:sp>
      <p:sp>
        <p:nvSpPr>
          <p:cNvPr id="20" name="BlokTextu 19"/>
          <p:cNvSpPr txBox="1"/>
          <p:nvPr/>
        </p:nvSpPr>
        <p:spPr>
          <a:xfrm>
            <a:off x="224007" y="6389347"/>
            <a:ext cx="164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včelárik</a:t>
            </a:r>
            <a:r>
              <a:rPr lang="sk-SK" dirty="0"/>
              <a:t> zlatý</a:t>
            </a:r>
          </a:p>
        </p:txBody>
      </p:sp>
      <p:sp>
        <p:nvSpPr>
          <p:cNvPr id="21" name="BlokTextu 20"/>
          <p:cNvSpPr txBox="1"/>
          <p:nvPr/>
        </p:nvSpPr>
        <p:spPr>
          <a:xfrm>
            <a:off x="1845606" y="6388580"/>
            <a:ext cx="197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lastovička domová</a:t>
            </a:r>
          </a:p>
        </p:txBody>
      </p:sp>
      <p:sp>
        <p:nvSpPr>
          <p:cNvPr id="22" name="BlokTextu 21"/>
          <p:cNvSpPr txBox="1"/>
          <p:nvPr/>
        </p:nvSpPr>
        <p:spPr>
          <a:xfrm>
            <a:off x="4173692" y="6388580"/>
            <a:ext cx="218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belorítka domová</a:t>
            </a:r>
          </a:p>
        </p:txBody>
      </p:sp>
      <p:sp>
        <p:nvSpPr>
          <p:cNvPr id="23" name="BlokTextu 22"/>
          <p:cNvSpPr txBox="1"/>
          <p:nvPr/>
        </p:nvSpPr>
        <p:spPr>
          <a:xfrm>
            <a:off x="6857279" y="6389239"/>
            <a:ext cx="14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ďateľ veľký</a:t>
            </a:r>
          </a:p>
        </p:txBody>
      </p:sp>
      <p:sp>
        <p:nvSpPr>
          <p:cNvPr id="24" name="BlokTextu 23"/>
          <p:cNvSpPr txBox="1"/>
          <p:nvPr/>
        </p:nvSpPr>
        <p:spPr>
          <a:xfrm>
            <a:off x="9458999" y="6388580"/>
            <a:ext cx="171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vrana túlavá</a:t>
            </a:r>
          </a:p>
        </p:txBody>
      </p:sp>
    </p:spTree>
    <p:extLst>
      <p:ext uri="{BB962C8B-B14F-4D97-AF65-F5344CB8AC3E}">
        <p14:creationId xmlns:p14="http://schemas.microsoft.com/office/powerpoint/2010/main" val="226683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Vtáky</a:t>
            </a:r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4" y="1690688"/>
            <a:ext cx="2809936" cy="1854558"/>
          </a:xfrm>
          <a:prstGeom prst="rect">
            <a:avLst/>
          </a:prstGeom>
        </p:spPr>
      </p:pic>
      <p:pic>
        <p:nvPicPr>
          <p:cNvPr id="4" name="Obrázo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590" y="1690688"/>
            <a:ext cx="1854558" cy="1854558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368" y="1690688"/>
            <a:ext cx="1854558" cy="1854558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146" y="1690688"/>
            <a:ext cx="1854558" cy="1854558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7924" y="1690688"/>
            <a:ext cx="1854558" cy="1854558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37279"/>
            <a:ext cx="1854558" cy="1854558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191" y="4337279"/>
            <a:ext cx="1760358" cy="1854558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 rotWithShape="1">
          <a:blip r:embed="rId9"/>
          <a:srcRect l="26088"/>
          <a:stretch/>
        </p:blipFill>
        <p:spPr>
          <a:xfrm>
            <a:off x="4372182" y="4337279"/>
            <a:ext cx="1916205" cy="1850730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020" y="4333451"/>
            <a:ext cx="2772592" cy="1848984"/>
          </a:xfrm>
          <a:prstGeom prst="rect">
            <a:avLst/>
          </a:prstGeom>
        </p:spPr>
      </p:pic>
      <p:pic>
        <p:nvPicPr>
          <p:cNvPr id="12" name="Obrázok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7704" y="4337279"/>
            <a:ext cx="2207807" cy="1854558"/>
          </a:xfrm>
          <a:prstGeom prst="rect">
            <a:avLst/>
          </a:prstGeom>
        </p:spPr>
      </p:pic>
      <p:sp>
        <p:nvSpPr>
          <p:cNvPr id="13" name="BlokTextu 12"/>
          <p:cNvSpPr txBox="1"/>
          <p:nvPr/>
        </p:nvSpPr>
        <p:spPr>
          <a:xfrm>
            <a:off x="658774" y="3756596"/>
            <a:ext cx="209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havran čierny</a:t>
            </a:r>
          </a:p>
        </p:txBody>
      </p:sp>
      <p:sp>
        <p:nvSpPr>
          <p:cNvPr id="14" name="BlokTextu 13"/>
          <p:cNvSpPr txBox="1"/>
          <p:nvPr/>
        </p:nvSpPr>
        <p:spPr>
          <a:xfrm>
            <a:off x="3485639" y="3756596"/>
            <a:ext cx="187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sojka škriekavá</a:t>
            </a:r>
          </a:p>
        </p:txBody>
      </p:sp>
      <p:sp>
        <p:nvSpPr>
          <p:cNvPr id="15" name="BlokTextu 14"/>
          <p:cNvSpPr txBox="1"/>
          <p:nvPr/>
        </p:nvSpPr>
        <p:spPr>
          <a:xfrm>
            <a:off x="5741595" y="3752769"/>
            <a:ext cx="18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sýkorka bielolíca</a:t>
            </a:r>
          </a:p>
        </p:txBody>
      </p:sp>
      <p:sp>
        <p:nvSpPr>
          <p:cNvPr id="16" name="BlokTextu 15"/>
          <p:cNvSpPr txBox="1"/>
          <p:nvPr/>
        </p:nvSpPr>
        <p:spPr>
          <a:xfrm>
            <a:off x="7981246" y="3752769"/>
            <a:ext cx="18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slávik červienka</a:t>
            </a:r>
          </a:p>
        </p:txBody>
      </p:sp>
      <p:sp>
        <p:nvSpPr>
          <p:cNvPr id="17" name="BlokTextu 16"/>
          <p:cNvSpPr txBox="1"/>
          <p:nvPr/>
        </p:nvSpPr>
        <p:spPr>
          <a:xfrm>
            <a:off x="10346568" y="3752769"/>
            <a:ext cx="15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brhlík lesný</a:t>
            </a:r>
          </a:p>
        </p:txBody>
      </p:sp>
      <p:sp>
        <p:nvSpPr>
          <p:cNvPr id="18" name="BlokTextu 17"/>
          <p:cNvSpPr txBox="1"/>
          <p:nvPr/>
        </p:nvSpPr>
        <p:spPr>
          <a:xfrm>
            <a:off x="143619" y="6319269"/>
            <a:ext cx="15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drozd čierny</a:t>
            </a:r>
          </a:p>
        </p:txBody>
      </p:sp>
      <p:sp>
        <p:nvSpPr>
          <p:cNvPr id="19" name="BlokTextu 18"/>
          <p:cNvSpPr txBox="1"/>
          <p:nvPr/>
        </p:nvSpPr>
        <p:spPr>
          <a:xfrm>
            <a:off x="2323892" y="6319269"/>
            <a:ext cx="157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škorec lesklý</a:t>
            </a:r>
          </a:p>
        </p:txBody>
      </p:sp>
      <p:sp>
        <p:nvSpPr>
          <p:cNvPr id="20" name="BlokTextu 19"/>
          <p:cNvSpPr txBox="1"/>
          <p:nvPr/>
        </p:nvSpPr>
        <p:spPr>
          <a:xfrm>
            <a:off x="4280656" y="6319269"/>
            <a:ext cx="209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pipíška chochlatá</a:t>
            </a:r>
          </a:p>
        </p:txBody>
      </p:sp>
      <p:sp>
        <p:nvSpPr>
          <p:cNvPr id="21" name="BlokTextu 20"/>
          <p:cNvSpPr txBox="1"/>
          <p:nvPr/>
        </p:nvSpPr>
        <p:spPr>
          <a:xfrm>
            <a:off x="7240737" y="6319269"/>
            <a:ext cx="16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strnádka žltá</a:t>
            </a:r>
          </a:p>
        </p:txBody>
      </p:sp>
      <p:sp>
        <p:nvSpPr>
          <p:cNvPr id="22" name="BlokTextu 21"/>
          <p:cNvSpPr txBox="1"/>
          <p:nvPr/>
        </p:nvSpPr>
        <p:spPr>
          <a:xfrm>
            <a:off x="10149897" y="6319269"/>
            <a:ext cx="195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vrabec domový</a:t>
            </a:r>
          </a:p>
        </p:txBody>
      </p:sp>
    </p:spTree>
    <p:extLst>
      <p:ext uri="{BB962C8B-B14F-4D97-AF65-F5344CB8AC3E}">
        <p14:creationId xmlns:p14="http://schemas.microsoft.com/office/powerpoint/2010/main" val="329823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5321" y="1"/>
            <a:ext cx="10515600" cy="940158"/>
          </a:xfrm>
        </p:spPr>
        <p:txBody>
          <a:bodyPr/>
          <a:lstStyle/>
          <a:p>
            <a:r>
              <a:rPr lang="sk-SK" dirty="0"/>
              <a:t>Cicavce</a:t>
            </a:r>
          </a:p>
        </p:txBody>
      </p:sp>
      <p:pic>
        <p:nvPicPr>
          <p:cNvPr id="4" name="Obrázo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16" y="799136"/>
            <a:ext cx="2414831" cy="1617937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56" y="801148"/>
            <a:ext cx="1980686" cy="1589964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450" y="801437"/>
            <a:ext cx="3176789" cy="1588395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47255"/>
            <a:ext cx="2086377" cy="1564783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929" y="2853919"/>
            <a:ext cx="2082084" cy="1561563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565" y="2852891"/>
            <a:ext cx="2349761" cy="1562591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878" y="2850699"/>
            <a:ext cx="2342009" cy="1561339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6439" y="2850699"/>
            <a:ext cx="1699604" cy="1562592"/>
          </a:xfrm>
          <a:prstGeom prst="rect">
            <a:avLst/>
          </a:prstGeom>
        </p:spPr>
      </p:pic>
      <p:pic>
        <p:nvPicPr>
          <p:cNvPr id="12" name="Obrázok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02458"/>
            <a:ext cx="2232273" cy="1562591"/>
          </a:xfrm>
          <a:prstGeom prst="rect">
            <a:avLst/>
          </a:prstGeom>
        </p:spPr>
      </p:pic>
      <p:pic>
        <p:nvPicPr>
          <p:cNvPr id="13" name="Obrázok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6877" y="4901562"/>
            <a:ext cx="2346029" cy="1560109"/>
          </a:xfrm>
          <a:prstGeom prst="rect">
            <a:avLst/>
          </a:prstGeom>
        </p:spPr>
      </p:pic>
      <p:pic>
        <p:nvPicPr>
          <p:cNvPr id="14" name="Obrázok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7510" y="4899115"/>
            <a:ext cx="2347202" cy="1559213"/>
          </a:xfrm>
          <a:prstGeom prst="rect">
            <a:avLst/>
          </a:prstGeom>
        </p:spPr>
      </p:pic>
      <p:pic>
        <p:nvPicPr>
          <p:cNvPr id="15" name="Obrázok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1027" y="4899115"/>
            <a:ext cx="2078277" cy="1562556"/>
          </a:xfrm>
          <a:prstGeom prst="rect">
            <a:avLst/>
          </a:prstGeom>
        </p:spPr>
      </p:pic>
      <p:pic>
        <p:nvPicPr>
          <p:cNvPr id="16" name="Obrázok 15"/>
          <p:cNvPicPr>
            <a:picLocks noChangeAspect="1"/>
          </p:cNvPicPr>
          <p:nvPr/>
        </p:nvPicPr>
        <p:blipFill rotWithShape="1">
          <a:blip r:embed="rId14"/>
          <a:srcRect r="25958"/>
          <a:stretch/>
        </p:blipFill>
        <p:spPr>
          <a:xfrm>
            <a:off x="10065619" y="4912376"/>
            <a:ext cx="2060620" cy="1566755"/>
          </a:xfrm>
          <a:prstGeom prst="rect">
            <a:avLst/>
          </a:prstGeom>
        </p:spPr>
      </p:pic>
      <p:sp>
        <p:nvSpPr>
          <p:cNvPr id="17" name="BlokTextu 16"/>
          <p:cNvSpPr txBox="1"/>
          <p:nvPr/>
        </p:nvSpPr>
        <p:spPr>
          <a:xfrm>
            <a:off x="2580329" y="4441471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leopard škvrnitý</a:t>
            </a:r>
          </a:p>
        </p:txBody>
      </p:sp>
      <p:sp>
        <p:nvSpPr>
          <p:cNvPr id="18" name="BlokTextu 17"/>
          <p:cNvSpPr txBox="1"/>
          <p:nvPr/>
        </p:nvSpPr>
        <p:spPr>
          <a:xfrm>
            <a:off x="3613289" y="2411435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lasica </a:t>
            </a:r>
            <a:r>
              <a:rPr lang="sk-SK" dirty="0" err="1"/>
              <a:t>myšožravá</a:t>
            </a:r>
            <a:endParaRPr lang="sk-SK" dirty="0"/>
          </a:p>
        </p:txBody>
      </p:sp>
      <p:pic>
        <p:nvPicPr>
          <p:cNvPr id="19" name="Obrázok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800159"/>
            <a:ext cx="2615266" cy="1590953"/>
          </a:xfrm>
          <a:prstGeom prst="rect">
            <a:avLst/>
          </a:prstGeom>
        </p:spPr>
      </p:pic>
      <p:sp>
        <p:nvSpPr>
          <p:cNvPr id="20" name="BlokTextu 19"/>
          <p:cNvSpPr txBox="1"/>
          <p:nvPr/>
        </p:nvSpPr>
        <p:spPr>
          <a:xfrm>
            <a:off x="6440757" y="2418675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rys ostrovid</a:t>
            </a:r>
          </a:p>
        </p:txBody>
      </p:sp>
      <p:sp>
        <p:nvSpPr>
          <p:cNvPr id="21" name="BlokTextu 20"/>
          <p:cNvSpPr txBox="1"/>
          <p:nvPr/>
        </p:nvSpPr>
        <p:spPr>
          <a:xfrm>
            <a:off x="9649202" y="2423037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tiger pásavý</a:t>
            </a:r>
          </a:p>
        </p:txBody>
      </p:sp>
      <p:sp>
        <p:nvSpPr>
          <p:cNvPr id="22" name="BlokTextu 21"/>
          <p:cNvSpPr txBox="1"/>
          <p:nvPr/>
        </p:nvSpPr>
        <p:spPr>
          <a:xfrm>
            <a:off x="154546" y="4445243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gepard štíhly</a:t>
            </a:r>
          </a:p>
        </p:txBody>
      </p:sp>
      <p:sp>
        <p:nvSpPr>
          <p:cNvPr id="23" name="BlokTextu 22"/>
          <p:cNvSpPr txBox="1"/>
          <p:nvPr/>
        </p:nvSpPr>
        <p:spPr>
          <a:xfrm>
            <a:off x="418991" y="2426444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kuna skalná</a:t>
            </a:r>
          </a:p>
        </p:txBody>
      </p:sp>
      <p:sp>
        <p:nvSpPr>
          <p:cNvPr id="24" name="BlokTextu 23"/>
          <p:cNvSpPr txBox="1"/>
          <p:nvPr/>
        </p:nvSpPr>
        <p:spPr>
          <a:xfrm>
            <a:off x="5403306" y="4441471"/>
            <a:ext cx="124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vlk dravý</a:t>
            </a:r>
          </a:p>
        </p:txBody>
      </p:sp>
      <p:sp>
        <p:nvSpPr>
          <p:cNvPr id="25" name="BlokTextu 24"/>
          <p:cNvSpPr txBox="1"/>
          <p:nvPr/>
        </p:nvSpPr>
        <p:spPr>
          <a:xfrm>
            <a:off x="7825240" y="4470368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líška hrdzavá</a:t>
            </a:r>
          </a:p>
        </p:txBody>
      </p:sp>
      <p:sp>
        <p:nvSpPr>
          <p:cNvPr id="26" name="BlokTextu 25"/>
          <p:cNvSpPr txBox="1"/>
          <p:nvPr/>
        </p:nvSpPr>
        <p:spPr>
          <a:xfrm>
            <a:off x="10251023" y="4470368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jazvec lesný</a:t>
            </a:r>
          </a:p>
        </p:txBody>
      </p:sp>
      <p:sp>
        <p:nvSpPr>
          <p:cNvPr id="27" name="BlokTextu 26"/>
          <p:cNvSpPr txBox="1"/>
          <p:nvPr/>
        </p:nvSpPr>
        <p:spPr>
          <a:xfrm>
            <a:off x="227494" y="6516167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vydra riečna</a:t>
            </a:r>
          </a:p>
        </p:txBody>
      </p:sp>
      <p:sp>
        <p:nvSpPr>
          <p:cNvPr id="28" name="BlokTextu 27"/>
          <p:cNvSpPr txBox="1"/>
          <p:nvPr/>
        </p:nvSpPr>
        <p:spPr>
          <a:xfrm>
            <a:off x="2781249" y="6524456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medveď hnedý</a:t>
            </a:r>
          </a:p>
        </p:txBody>
      </p:sp>
      <p:sp>
        <p:nvSpPr>
          <p:cNvPr id="30" name="BlokTextu 29"/>
          <p:cNvSpPr txBox="1"/>
          <p:nvPr/>
        </p:nvSpPr>
        <p:spPr>
          <a:xfrm>
            <a:off x="5397514" y="6514672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tuleň obyčajný</a:t>
            </a:r>
          </a:p>
        </p:txBody>
      </p:sp>
      <p:sp>
        <p:nvSpPr>
          <p:cNvPr id="31" name="BlokTextu 30"/>
          <p:cNvSpPr txBox="1"/>
          <p:nvPr/>
        </p:nvSpPr>
        <p:spPr>
          <a:xfrm>
            <a:off x="7825240" y="6524456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mrož ľadový</a:t>
            </a:r>
          </a:p>
        </p:txBody>
      </p:sp>
      <p:sp>
        <p:nvSpPr>
          <p:cNvPr id="32" name="BlokTextu 31"/>
          <p:cNvSpPr txBox="1"/>
          <p:nvPr/>
        </p:nvSpPr>
        <p:spPr>
          <a:xfrm>
            <a:off x="10414716" y="6514672"/>
            <a:ext cx="17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diviak lesný</a:t>
            </a:r>
          </a:p>
        </p:txBody>
      </p:sp>
    </p:spTree>
    <p:extLst>
      <p:ext uri="{BB962C8B-B14F-4D97-AF65-F5344CB8AC3E}">
        <p14:creationId xmlns:p14="http://schemas.microsoft.com/office/powerpoint/2010/main" val="737443514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222</Words>
  <Application>Microsoft Office PowerPoint</Application>
  <PresentationFormat>Widescreen</PresentationFormat>
  <Paragraphs>114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Motív Office</vt:lpstr>
      <vt:lpstr>Stavovce - poznávačka</vt:lpstr>
      <vt:lpstr>Drsnokožce</vt:lpstr>
      <vt:lpstr>Ryby</vt:lpstr>
      <vt:lpstr>Obojživelníky</vt:lpstr>
      <vt:lpstr>Plazy</vt:lpstr>
      <vt:lpstr>Vtáky</vt:lpstr>
      <vt:lpstr>Vtáky</vt:lpstr>
      <vt:lpstr>Vtáky</vt:lpstr>
      <vt:lpstr>Cicavce</vt:lpstr>
      <vt:lpstr>Cicavce</vt:lpstr>
      <vt:lpstr>Cicavce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Stavovce - poznávačka</dc:title>
  <dc:creator>Petka</dc:creator>
  <cp:lastModifiedBy>Petka</cp:lastModifiedBy>
  <cp:revision>35</cp:revision>
  <dcterms:created xsi:type="dcterms:W3CDTF">2021-03-27T17:41:10Z</dcterms:created>
  <dcterms:modified xsi:type="dcterms:W3CDTF">2021-04-20T10:19:49Z</dcterms:modified>
</cp:coreProperties>
</file>